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1" r:id="rId6"/>
    <p:sldId id="263" r:id="rId7"/>
    <p:sldId id="264" r:id="rId8"/>
    <p:sldId id="265" r:id="rId9"/>
    <p:sldId id="269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55" autoAdjust="0"/>
    <p:restoredTop sz="94660"/>
  </p:normalViewPr>
  <p:slideViewPr>
    <p:cSldViewPr>
      <p:cViewPr varScale="1">
        <p:scale>
          <a:sx n="64" d="100"/>
          <a:sy n="64" d="100"/>
        </p:scale>
        <p:origin x="-147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D2688744-333D-4B23-91E5-A0DAE722DC2B}" type="datetimeFigureOut">
              <a:rPr lang="ru-RU" smtClean="0"/>
              <a:pPr/>
              <a:t>28.06.2021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16105171-9A7A-434F-82AC-198A27B18A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D2688744-333D-4B23-91E5-A0DAE722DC2B}" type="datetimeFigureOut">
              <a:rPr lang="ru-RU" smtClean="0"/>
              <a:pPr/>
              <a:t>28.06.2021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16105171-9A7A-434F-82AC-198A27B18A9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D2688744-333D-4B23-91E5-A0DAE722DC2B}" type="datetimeFigureOut">
              <a:rPr lang="ru-RU" smtClean="0"/>
              <a:pPr/>
              <a:t>28.06.2021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16105171-9A7A-434F-82AC-198A27B18A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88744-333D-4B23-91E5-A0DAE722DC2B}" type="datetimeFigureOut">
              <a:rPr lang="ru-RU" smtClean="0"/>
              <a:pPr/>
              <a:t>28.06.2021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05171-9A7A-434F-82AC-198A27B18A9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88744-333D-4B23-91E5-A0DAE722DC2B}" type="datetimeFigureOut">
              <a:rPr lang="ru-RU" smtClean="0"/>
              <a:pPr/>
              <a:t>28.06.2021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05171-9A7A-434F-82AC-198A27B18A9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2688744-333D-4B23-91E5-A0DAE722DC2B}" type="datetimeFigureOut">
              <a:rPr lang="ru-RU" smtClean="0"/>
              <a:pPr/>
              <a:t>28.06.2021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16105171-9A7A-434F-82AC-198A27B18A9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88744-333D-4B23-91E5-A0DAE722DC2B}" type="datetimeFigureOut">
              <a:rPr lang="ru-RU" smtClean="0"/>
              <a:pPr/>
              <a:t>28.06.2021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05171-9A7A-434F-82AC-198A27B18A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Объект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D2688744-333D-4B23-91E5-A0DAE722DC2B}" type="datetimeFigureOut">
              <a:rPr lang="ru-RU" smtClean="0"/>
              <a:pPr/>
              <a:t>28.06.2021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16105171-9A7A-434F-82AC-198A27B18A9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2688744-333D-4B23-91E5-A0DAE722DC2B}" type="datetimeFigureOut">
              <a:rPr lang="ru-RU" smtClean="0"/>
              <a:pPr/>
              <a:t>28.06.2021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16105171-9A7A-434F-82AC-198A27B18A9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88744-333D-4B23-91E5-A0DAE722DC2B}" type="datetimeFigureOut">
              <a:rPr lang="ru-RU" smtClean="0"/>
              <a:pPr/>
              <a:t>28.06.2021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05171-9A7A-434F-82AC-198A27B18A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88744-333D-4B23-91E5-A0DAE722DC2B}" type="datetimeFigureOut">
              <a:rPr lang="ru-RU" smtClean="0"/>
              <a:pPr/>
              <a:t>28.06.2021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05171-9A7A-434F-82AC-198A27B18A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D2688744-333D-4B23-91E5-A0DAE722DC2B}" type="datetimeFigureOut">
              <a:rPr lang="ru-RU" smtClean="0"/>
              <a:pPr/>
              <a:t>28.06.2021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16105171-9A7A-434F-82AC-198A27B18A9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4.jpeg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620689"/>
            <a:ext cx="7772400" cy="720079"/>
          </a:xfrm>
        </p:spPr>
        <p:txBody>
          <a:bodyPr>
            <a:norm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Муниципальное бюджетное дошкольное образовательное учреждение «Детский сад №8 комбинированного вида города Бокситогорска»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051720" y="2348880"/>
            <a:ext cx="6172200" cy="1371600"/>
          </a:xfrm>
        </p:spPr>
        <p:txBody>
          <a:bodyPr>
            <a:noAutofit/>
          </a:bodyPr>
          <a:lstStyle/>
          <a:p>
            <a:pPr algn="ctr"/>
            <a:r>
              <a:rPr lang="ru-RU" sz="2800" dirty="0">
                <a:solidFill>
                  <a:srgbClr val="FF0000"/>
                </a:solidFill>
                <a:ea typeface="Calibri"/>
                <a:cs typeface="Times New Roman"/>
              </a:rPr>
              <a:t>Мастер-класс для воспитателей </a:t>
            </a:r>
            <a:endParaRPr lang="ru-RU" sz="2800" dirty="0" smtClean="0">
              <a:solidFill>
                <a:srgbClr val="FF0000"/>
              </a:solidFill>
              <a:ea typeface="Calibri"/>
              <a:cs typeface="Times New Roman"/>
            </a:endParaRPr>
          </a:p>
          <a:p>
            <a:pPr algn="ctr"/>
            <a:r>
              <a:rPr lang="ru-RU" sz="2800" dirty="0" smtClean="0">
                <a:solidFill>
                  <a:srgbClr val="FF0000"/>
                </a:solidFill>
                <a:ea typeface="Calibri"/>
                <a:cs typeface="Times New Roman"/>
              </a:rPr>
              <a:t>«Развиваем речь - играя»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76056" y="5229200"/>
            <a:ext cx="32403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Подготовил: воспитатель Борошнева Ольга Юрьевна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87595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 rot="10800000" flipH="1" flipV="1">
            <a:off x="12420872" y="-8411726"/>
            <a:ext cx="216024" cy="270227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ts val="1500"/>
              </a:lnSpc>
              <a:spcAft>
                <a:spcPts val="0"/>
              </a:spcAft>
            </a:pPr>
            <a:r>
              <a:rPr lang="ru-RU" dirty="0" smtClean="0">
                <a:solidFill>
                  <a:srgbClr val="111111"/>
                </a:solidFill>
                <a:effectLst/>
                <a:latin typeface="Times New Roman"/>
                <a:ea typeface="Times New Roman"/>
              </a:rPr>
              <a:t>Прекрасна речь, когда она, как ручеек,</a:t>
            </a:r>
            <a:endParaRPr lang="ru-RU" sz="1600" dirty="0" smtClean="0">
              <a:effectLst/>
              <a:latin typeface="Times New Roman"/>
              <a:ea typeface="Times New Roman"/>
            </a:endParaRPr>
          </a:p>
          <a:p>
            <a:pPr algn="r">
              <a:lnSpc>
                <a:spcPts val="1500"/>
              </a:lnSpc>
              <a:spcAft>
                <a:spcPts val="0"/>
              </a:spcAft>
            </a:pPr>
            <a:r>
              <a:rPr lang="ru-RU" dirty="0" smtClean="0">
                <a:solidFill>
                  <a:srgbClr val="111111"/>
                </a:solidFill>
                <a:effectLst/>
                <a:latin typeface="Times New Roman"/>
                <a:ea typeface="Times New Roman"/>
              </a:rPr>
              <a:t>Бежит среди камней чиста, нетороплива,</a:t>
            </a:r>
            <a:endParaRPr lang="ru-RU" sz="1600" dirty="0" smtClean="0">
              <a:effectLst/>
              <a:latin typeface="Times New Roman"/>
              <a:ea typeface="Times New Roman"/>
            </a:endParaRPr>
          </a:p>
          <a:p>
            <a:pPr algn="r">
              <a:lnSpc>
                <a:spcPts val="1500"/>
              </a:lnSpc>
              <a:spcAft>
                <a:spcPts val="0"/>
              </a:spcAft>
            </a:pPr>
            <a:r>
              <a:rPr lang="ru-RU" dirty="0" smtClean="0">
                <a:solidFill>
                  <a:srgbClr val="111111"/>
                </a:solidFill>
                <a:effectLst/>
                <a:latin typeface="Times New Roman"/>
                <a:ea typeface="Times New Roman"/>
              </a:rPr>
              <a:t>И ты готов внимать ее поток и восклицать:</a:t>
            </a:r>
            <a:endParaRPr lang="ru-RU" sz="1600" dirty="0" smtClean="0">
              <a:effectLst/>
              <a:latin typeface="Times New Roman"/>
              <a:ea typeface="Times New Roman"/>
            </a:endParaRPr>
          </a:p>
          <a:p>
            <a:pPr algn="r">
              <a:lnSpc>
                <a:spcPts val="1500"/>
              </a:lnSpc>
              <a:spcAft>
                <a:spcPts val="0"/>
              </a:spcAft>
            </a:pPr>
            <a:r>
              <a:rPr lang="ru-RU" dirty="0" smtClean="0">
                <a:solidFill>
                  <a:srgbClr val="111111"/>
                </a:solidFill>
                <a:effectLst/>
                <a:latin typeface="Times New Roman"/>
                <a:ea typeface="Times New Roman"/>
              </a:rPr>
              <a:t>«О, как же ты красива!»</a:t>
            </a:r>
            <a:endParaRPr lang="ru-RU" sz="1600" dirty="0">
              <a:effectLst/>
              <a:latin typeface="Times New Roman"/>
              <a:ea typeface="Times New Roman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13389017" y="4581129"/>
            <a:ext cx="255990" cy="518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95536" y="476672"/>
            <a:ext cx="874846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i="1" dirty="0">
                <a:solidFill>
                  <a:schemeClr val="accent3">
                    <a:lumMod val="75000"/>
                  </a:schemeClr>
                </a:solidFill>
              </a:rPr>
              <a:t>Прекрасна речь, когда она, как ручеек,</a:t>
            </a:r>
          </a:p>
          <a:p>
            <a:pPr algn="ctr"/>
            <a:r>
              <a:rPr lang="ru-RU" sz="3600" b="1" i="1" dirty="0">
                <a:solidFill>
                  <a:schemeClr val="accent3">
                    <a:lumMod val="75000"/>
                  </a:schemeClr>
                </a:solidFill>
              </a:rPr>
              <a:t>Бежит среди камней чиста, нетороплива,</a:t>
            </a:r>
          </a:p>
          <a:p>
            <a:pPr algn="ctr"/>
            <a:r>
              <a:rPr lang="ru-RU" sz="3600" b="1" i="1" dirty="0">
                <a:solidFill>
                  <a:schemeClr val="accent3">
                    <a:lumMod val="75000"/>
                  </a:schemeClr>
                </a:solidFill>
              </a:rPr>
              <a:t>И ты готов внимать ее поток и восклицать:</a:t>
            </a:r>
          </a:p>
          <a:p>
            <a:pPr algn="ctr"/>
            <a:r>
              <a:rPr lang="ru-RU" sz="3600" b="1" i="1" dirty="0">
                <a:solidFill>
                  <a:schemeClr val="accent3">
                    <a:lumMod val="75000"/>
                  </a:schemeClr>
                </a:solidFill>
              </a:rPr>
              <a:t>«О, как же ты красива</a:t>
            </a:r>
            <a:r>
              <a:rPr lang="ru-RU" sz="3600" b="1" i="1" dirty="0" smtClean="0">
                <a:solidFill>
                  <a:schemeClr val="accent3">
                    <a:lumMod val="75000"/>
                  </a:schemeClr>
                </a:solidFill>
              </a:rPr>
              <a:t>!» </a:t>
            </a:r>
            <a:endParaRPr lang="ru-RU" sz="3600" b="1" i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16016" y="4797152"/>
            <a:ext cx="2736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i="1" dirty="0" smtClean="0">
                <a:solidFill>
                  <a:schemeClr val="accent1">
                    <a:lumMod val="50000"/>
                  </a:schemeClr>
                </a:solidFill>
              </a:rPr>
              <a:t>Елена Щукина</a:t>
            </a:r>
            <a:endParaRPr lang="ru-RU" sz="2400" i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22181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27584" y="764704"/>
            <a:ext cx="7128792" cy="48320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2800" b="1" cap="all" spc="0" dirty="0">
                <a:ln/>
                <a:solidFill>
                  <a:schemeClr val="accent1"/>
                </a:solidFill>
                <a:effectLst/>
              </a:rPr>
              <a:t>Цель мастер-класса: повышение профессиональной компетентности </a:t>
            </a:r>
            <a:endParaRPr lang="ru-RU" sz="2800" b="1" cap="all" spc="0" dirty="0" smtClean="0">
              <a:ln/>
              <a:solidFill>
                <a:schemeClr val="accent1"/>
              </a:solidFill>
              <a:effectLst/>
            </a:endParaRPr>
          </a:p>
          <a:p>
            <a:pPr algn="ctr"/>
            <a:r>
              <a:rPr lang="ru-RU" sz="2800" b="1" cap="all" spc="0" dirty="0" smtClean="0">
                <a:ln/>
                <a:solidFill>
                  <a:schemeClr val="accent1"/>
                </a:solidFill>
                <a:effectLst/>
              </a:rPr>
              <a:t>в </a:t>
            </a:r>
            <a:r>
              <a:rPr lang="ru-RU" sz="2800" b="1" cap="all" spc="0" dirty="0">
                <a:ln/>
                <a:solidFill>
                  <a:schemeClr val="accent1"/>
                </a:solidFill>
                <a:effectLst/>
              </a:rPr>
              <a:t>сфере речевого развития детей дошкольного </a:t>
            </a:r>
            <a:r>
              <a:rPr lang="ru-RU" sz="2800" b="1" cap="all" spc="0" dirty="0" smtClean="0">
                <a:ln/>
                <a:solidFill>
                  <a:schemeClr val="accent1"/>
                </a:solidFill>
                <a:effectLst/>
              </a:rPr>
              <a:t>возраста</a:t>
            </a:r>
          </a:p>
          <a:p>
            <a:pPr algn="ctr"/>
            <a:r>
              <a:rPr lang="ru-RU" sz="2800" b="1" cap="all" spc="0" dirty="0">
                <a:ln/>
                <a:solidFill>
                  <a:schemeClr val="accent1"/>
                </a:solidFill>
                <a:effectLst/>
              </a:rPr>
              <a:t> через использование нетрадиционных педагогических </a:t>
            </a:r>
            <a:r>
              <a:rPr lang="ru-RU" sz="2800" b="1" cap="all" spc="0" dirty="0" smtClean="0">
                <a:ln/>
                <a:solidFill>
                  <a:schemeClr val="accent1"/>
                </a:solidFill>
                <a:effectLst/>
              </a:rPr>
              <a:t>технологий.</a:t>
            </a:r>
            <a:endParaRPr lang="ru-RU" sz="2800" b="1" cap="all" spc="0" dirty="0">
              <a:ln/>
              <a:solidFill>
                <a:schemeClr val="accent1"/>
              </a:solidFill>
              <a:effectLst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64178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1720" y="188640"/>
            <a:ext cx="5040560" cy="648072"/>
          </a:xfrm>
        </p:spPr>
        <p:txBody>
          <a:bodyPr>
            <a:noAutofit/>
          </a:bodyPr>
          <a:lstStyle/>
          <a:p>
            <a:pPr algn="ctr"/>
            <a:r>
              <a:rPr lang="ru-RU" sz="3600" b="1" i="1" dirty="0" smtClean="0">
                <a:solidFill>
                  <a:srgbClr val="FF0000"/>
                </a:solidFill>
                <a:latin typeface="Arial Black" pitchFamily="34" charset="0"/>
              </a:rPr>
              <a:t>Игры с платком</a:t>
            </a:r>
            <a:endParaRPr lang="ru-RU" sz="3600" b="1" i="1" dirty="0">
              <a:solidFill>
                <a:srgbClr val="FF0000"/>
              </a:solidFill>
              <a:latin typeface="Arial Black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908720"/>
            <a:ext cx="3744416" cy="27363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32040" y="908720"/>
            <a:ext cx="3657600" cy="27432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8" name="Picture 2" descr="https://sun9-14.userapi.com/impg/IZmZdxn5VSL3Fee4jknBtkc1Nnw0_gG0DT33cQ/64oNnjzNy10.jpg?size=810x1080&amp;quality=96&amp;sign=0dc55cef43069e4efc3f747385f0d77e&amp;type=album"/>
          <p:cNvPicPr>
            <a:picLocks noChangeAspect="1" noChangeArrowheads="1"/>
          </p:cNvPicPr>
          <p:nvPr/>
        </p:nvPicPr>
        <p:blipFill>
          <a:blip r:embed="rId4" cstate="print"/>
          <a:srcRect l="22223" t="14584" r="20833" b="10813"/>
          <a:stretch>
            <a:fillRect/>
          </a:stretch>
        </p:blipFill>
        <p:spPr bwMode="auto">
          <a:xfrm>
            <a:off x="3347864" y="3501008"/>
            <a:ext cx="2088232" cy="32129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1781181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9712" y="188640"/>
            <a:ext cx="4608512" cy="707678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FF0000"/>
                </a:solidFill>
              </a:rPr>
              <a:t>Игры с шишками</a:t>
            </a:r>
            <a:endParaRPr lang="ru-RU" sz="3600" dirty="0">
              <a:solidFill>
                <a:srgbClr val="FF0000"/>
              </a:solidFill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7544" y="1124744"/>
            <a:ext cx="3504175" cy="262813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3533" b="23876"/>
          <a:stretch>
            <a:fillRect/>
          </a:stretch>
        </p:blipFill>
        <p:spPr bwMode="auto">
          <a:xfrm>
            <a:off x="1691680" y="4077072"/>
            <a:ext cx="4380073" cy="25922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27984" y="1052736"/>
            <a:ext cx="3657600" cy="27432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95424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5040560" cy="432048"/>
          </a:xfrm>
        </p:spPr>
        <p:txBody>
          <a:bodyPr>
            <a:noAutofit/>
          </a:bodyPr>
          <a:lstStyle/>
          <a:p>
            <a:r>
              <a:rPr lang="ru-RU" sz="3200" dirty="0" smtClean="0">
                <a:solidFill>
                  <a:srgbClr val="FF0000"/>
                </a:solidFill>
              </a:rPr>
              <a:t>Игры с прищепками.</a:t>
            </a:r>
            <a:endParaRPr lang="ru-RU" sz="3200" dirty="0">
              <a:solidFill>
                <a:srgbClr val="FF0000"/>
              </a:solidFill>
            </a:endParaRP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1714" y="692697"/>
            <a:ext cx="4114742" cy="288032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789040"/>
            <a:ext cx="4608512" cy="296624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6" name="Picture 2" descr="https://www.maam.ru/upload/blogs/detsad-783465-1490807819.jpg"/>
          <p:cNvPicPr>
            <a:picLocks noChangeAspect="1" noChangeArrowheads="1"/>
          </p:cNvPicPr>
          <p:nvPr/>
        </p:nvPicPr>
        <p:blipFill>
          <a:blip r:embed="rId4" cstate="print"/>
          <a:srcRect l="8090" t="14657" r="3309" b="6081"/>
          <a:stretch>
            <a:fillRect/>
          </a:stretch>
        </p:blipFill>
        <p:spPr bwMode="auto">
          <a:xfrm>
            <a:off x="1043608" y="836712"/>
            <a:ext cx="3154368" cy="27257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2860087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73050"/>
            <a:ext cx="2853953" cy="635670"/>
          </a:xfrm>
        </p:spPr>
        <p:txBody>
          <a:bodyPr>
            <a:normAutofit fontScale="90000"/>
          </a:bodyPr>
          <a:lstStyle/>
          <a:p>
            <a:r>
              <a:rPr lang="ru-RU" sz="2400" dirty="0" smtClean="0"/>
              <a:t>Игры с карандашами</a:t>
            </a:r>
            <a:endParaRPr lang="ru-RU" sz="2400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2789" t="14482" r="6817" b="13109"/>
          <a:stretch>
            <a:fillRect/>
          </a:stretch>
        </p:blipFill>
        <p:spPr bwMode="auto">
          <a:xfrm>
            <a:off x="4716016" y="188640"/>
            <a:ext cx="3816424" cy="303579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 descr="https://sun9-42.userapi.com/impf/VlQPDZidty8wqGdeVGX2sa65jDGA6GuQwvFHvQ/sg_vDQMFvpc.jpg?size=1280x960&amp;quality=96&amp;sign=640c634843e994e78377838a0e33b9f8&amp;type=album"/>
          <p:cNvPicPr>
            <a:picLocks noChangeAspect="1" noChangeArrowheads="1"/>
          </p:cNvPicPr>
          <p:nvPr/>
        </p:nvPicPr>
        <p:blipFill>
          <a:blip r:embed="rId3" cstate="print"/>
          <a:srcRect l="7836" t="16418" r="5970"/>
          <a:stretch>
            <a:fillRect/>
          </a:stretch>
        </p:blipFill>
        <p:spPr bwMode="auto">
          <a:xfrm>
            <a:off x="395536" y="1124744"/>
            <a:ext cx="4086454" cy="29719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4" name="Picture 4" descr="https://sun9-26.userapi.com/impf/1zstrVIWMVx7Th-ZpwYcAq0n7QBQNfZa069cmw/f1z0M7DmZ4g.jpg?size=1280x960&amp;quality=96&amp;sign=0fd7226a419c9ef39617a4cc2e90b5a4&amp;type=album"/>
          <p:cNvPicPr>
            <a:picLocks noChangeAspect="1" noChangeArrowheads="1"/>
          </p:cNvPicPr>
          <p:nvPr/>
        </p:nvPicPr>
        <p:blipFill>
          <a:blip r:embed="rId4" cstate="print"/>
          <a:srcRect t="3677" r="708"/>
          <a:stretch>
            <a:fillRect/>
          </a:stretch>
        </p:blipFill>
        <p:spPr bwMode="auto">
          <a:xfrm>
            <a:off x="3491880" y="3284984"/>
            <a:ext cx="4609798" cy="33539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966475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476672"/>
            <a:ext cx="5544616" cy="707678"/>
          </a:xfrm>
        </p:spPr>
        <p:txBody>
          <a:bodyPr>
            <a:noAutofit/>
          </a:bodyPr>
          <a:lstStyle/>
          <a:p>
            <a:pPr algn="ctr"/>
            <a:r>
              <a:rPr lang="ru-RU" sz="3600" dirty="0" smtClean="0">
                <a:solidFill>
                  <a:srgbClr val="FF0000"/>
                </a:solidFill>
              </a:rPr>
              <a:t>Игры с пробками от бутылок.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idx="2"/>
          </p:nvPr>
        </p:nvSpPr>
        <p:spPr>
          <a:xfrm>
            <a:off x="179512" y="1124744"/>
            <a:ext cx="4176464" cy="864096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/>
              <a:t>Можно использовать пуговицы, скорлупки </a:t>
            </a:r>
            <a:r>
              <a:rPr lang="ru-RU" sz="2400" b="1" dirty="0"/>
              <a:t>от грецкого </a:t>
            </a:r>
            <a:r>
              <a:rPr lang="ru-RU" sz="2400" b="1" dirty="0" smtClean="0"/>
              <a:t>ореха или от фисташек.</a:t>
            </a:r>
            <a:endParaRPr lang="ru-RU" sz="2400" b="1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5004048" y="548680"/>
            <a:ext cx="3280700" cy="335294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 descr="http://900igr.net/up/datai/220925/0016-015-.jpg"/>
          <p:cNvPicPr>
            <a:picLocks noChangeAspect="1" noChangeArrowheads="1"/>
          </p:cNvPicPr>
          <p:nvPr/>
        </p:nvPicPr>
        <p:blipFill>
          <a:blip r:embed="rId3" cstate="print"/>
          <a:srcRect l="10683" t="14830" r="3849" b="25851"/>
          <a:stretch>
            <a:fillRect/>
          </a:stretch>
        </p:blipFill>
        <p:spPr bwMode="auto">
          <a:xfrm>
            <a:off x="179512" y="2996952"/>
            <a:ext cx="4277275" cy="2376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0" name="Picture 4" descr="https://sibmama.ru/images/4911/8b7397f4d14a0c76fc84846809bb0c3688dbc1a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7984" y="4149080"/>
            <a:ext cx="3456384" cy="23157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3704200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6" name="Picture 6" descr="https://sun9-53.userapi.com/impf/8oBxOjACX3a3FN6eMhrcto8gbrK6G5LMKJtBEg/WlBYupcr_Ok.jpg?size=1280x960&amp;quality=96&amp;sign=6ae2da8406afa0584179319fec6cde19&amp;type=albu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91880" y="2636912"/>
            <a:ext cx="4957058" cy="37177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602" name="Picture 2" descr="https://pandia.ru/text/82/223/images/img4_77.png"/>
          <p:cNvPicPr>
            <a:picLocks noChangeAspect="1" noChangeArrowheads="1"/>
          </p:cNvPicPr>
          <p:nvPr/>
        </p:nvPicPr>
        <p:blipFill>
          <a:blip r:embed="rId3" cstate="print"/>
          <a:srcRect l="49895"/>
          <a:stretch>
            <a:fillRect/>
          </a:stretch>
        </p:blipFill>
        <p:spPr bwMode="auto">
          <a:xfrm rot="19114308">
            <a:off x="4778933" y="112237"/>
            <a:ext cx="2490713" cy="37438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604" name="Picture 4" descr="https://sun9-49.userapi.com/impf/FYl3xDVF7NuDVqDQeooQnDCrKHUdJt4DtA9y1A/LQbk9l7It6s.jpg?size=1280x960&amp;quality=96&amp;sign=b105fbb023b4d33dac58bb695ac4b096&amp;type=album"/>
          <p:cNvPicPr>
            <a:picLocks noChangeAspect="1" noChangeArrowheads="1"/>
          </p:cNvPicPr>
          <p:nvPr/>
        </p:nvPicPr>
        <p:blipFill>
          <a:blip r:embed="rId4" cstate="print"/>
          <a:srcRect l="5769" t="10256" r="-1923" b="2564"/>
          <a:stretch>
            <a:fillRect/>
          </a:stretch>
        </p:blipFill>
        <p:spPr bwMode="auto">
          <a:xfrm>
            <a:off x="107504" y="0"/>
            <a:ext cx="4224548" cy="25649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395536" y="3356992"/>
            <a:ext cx="30963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 smtClean="0">
                <a:solidFill>
                  <a:srgbClr val="FF0000"/>
                </a:solidFill>
                <a:cs typeface="Aharoni" pitchFamily="2" charset="-79"/>
              </a:rPr>
              <a:t>Игры с щетками и расческами</a:t>
            </a:r>
            <a:endParaRPr lang="ru-RU" sz="3200" b="1" i="1" dirty="0">
              <a:solidFill>
                <a:srgbClr val="FF0000"/>
              </a:solidFill>
              <a:cs typeface="Aharoni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419646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Какие бывают игры: 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idx="2"/>
          </p:nvPr>
        </p:nvSpPr>
        <p:spPr>
          <a:xfrm>
            <a:off x="251520" y="836713"/>
            <a:ext cx="3024337" cy="2304256"/>
          </a:xfrm>
        </p:spPr>
        <p:txBody>
          <a:bodyPr>
            <a:normAutofit lnSpcReduction="10000"/>
          </a:bodyPr>
          <a:lstStyle/>
          <a:p>
            <a:r>
              <a:rPr lang="ru-RU" sz="2000" dirty="0" smtClean="0"/>
              <a:t>Можно включить фантазию и применить  очень многое: различные камушки, крупы, бигуди(желательно колючие) или даже конструктор «репей».</a:t>
            </a:r>
            <a:endParaRPr lang="ru-RU" sz="2000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188640"/>
            <a:ext cx="3744416" cy="26642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3212976"/>
            <a:ext cx="2574286" cy="257166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84984"/>
            <a:ext cx="2880320" cy="25602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AutoShape 2" descr="https://i1.u-mama.ru/cb5/ffc/51f/21d878968e56962af019a29025444617.jpg?t=1550433008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76" name="AutoShape 4" descr="https://i1.u-mama.ru/cb5/ffc/51f/21d878968e56962af019a29025444617.jpg?t=1550433008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8" name="Picture 6" descr="https://irecommend.ru/sites/default/files/imagecache/copyright1/user-images/142175/c8aTt8stOZdafFg53bv5LA.JPG"/>
          <p:cNvPicPr>
            <a:picLocks noChangeAspect="1" noChangeArrowheads="1"/>
          </p:cNvPicPr>
          <p:nvPr/>
        </p:nvPicPr>
        <p:blipFill>
          <a:blip r:embed="rId5" cstate="print"/>
          <a:srcRect t="8227" r="8131"/>
          <a:stretch>
            <a:fillRect/>
          </a:stretch>
        </p:blipFill>
        <p:spPr bwMode="auto">
          <a:xfrm rot="5400000">
            <a:off x="2968173" y="3448653"/>
            <a:ext cx="3135645" cy="26642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2578271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ds04.infourok.ru/uploads/ex/1349/0007db78-fb78027a/img1.jpg"/>
          <p:cNvPicPr>
            <a:picLocks noChangeAspect="1" noChangeArrowheads="1"/>
          </p:cNvPicPr>
          <p:nvPr/>
        </p:nvPicPr>
        <p:blipFill>
          <a:blip r:embed="rId2" cstate="print"/>
          <a:srcRect l="262" b="4114"/>
          <a:stretch>
            <a:fillRect/>
          </a:stretch>
        </p:blipFill>
        <p:spPr bwMode="auto">
          <a:xfrm>
            <a:off x="0" y="0"/>
            <a:ext cx="9120063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504426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0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186436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436</TotalTime>
  <Words>141</Words>
  <Application>Microsoft Office PowerPoint</Application>
  <PresentationFormat>Экран (4:3)</PresentationFormat>
  <Paragraphs>25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Эркер</vt:lpstr>
      <vt:lpstr>Муниципальное бюджетное дошкольное образовательное учреждение «Детский сад №8 комбинированного вида города Бокситогорска» </vt:lpstr>
      <vt:lpstr>Слайд 2</vt:lpstr>
      <vt:lpstr>Слайд 3</vt:lpstr>
      <vt:lpstr>Игры с платком</vt:lpstr>
      <vt:lpstr>Игры с шишками</vt:lpstr>
      <vt:lpstr>Игры с прищепками.</vt:lpstr>
      <vt:lpstr>Игры с карандашами</vt:lpstr>
      <vt:lpstr>Игры с пробками от бутылок.</vt:lpstr>
      <vt:lpstr>Слайд 9</vt:lpstr>
      <vt:lpstr>Какие бывают игры: </vt:lpstr>
      <vt:lpstr>Слайд 11</vt:lpstr>
      <vt:lpstr>Слайд 12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бюджетное дошкольное учреждение  комбинированного вида города Бокситогорска. Детский сад №8 Кленок . Подготовила : Борошнева Ольга Юрьевна.</dc:title>
  <dc:creator>userpc</dc:creator>
  <cp:lastModifiedBy>Пользователь</cp:lastModifiedBy>
  <cp:revision>44</cp:revision>
  <dcterms:created xsi:type="dcterms:W3CDTF">2021-03-23T16:21:49Z</dcterms:created>
  <dcterms:modified xsi:type="dcterms:W3CDTF">2021-06-28T07:12:09Z</dcterms:modified>
</cp:coreProperties>
</file>